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Arial Black"/>
      <p:regular r:id="rId17"/>
    </p:embeddedFont>
    <p:embeddedFont>
      <p:font typeface="Gill Sans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rialBlack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GillSans-bold.fntdata"/><Relationship Id="rId6" Type="http://schemas.openxmlformats.org/officeDocument/2006/relationships/slide" Target="slides/slide1.xml"/><Relationship Id="rId18" Type="http://schemas.openxmlformats.org/officeDocument/2006/relationships/font" Target="fonts/Gill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Twentieth Century"/>
              <a:buNone/>
              <a:defRPr sz="3600">
                <a:solidFill>
                  <a:srgbClr val="FEFEF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564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3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96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96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Twentieth Century"/>
              <a:buNone/>
              <a:defRPr b="0" sz="24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/>
          <p:nvPr>
            <p:ph idx="2" type="pic"/>
          </p:nvPr>
        </p:nvSpPr>
        <p:spPr>
          <a:xfrm>
            <a:off x="447817" y="641350"/>
            <a:ext cx="11290859" cy="3651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581192" y="5260127"/>
            <a:ext cx="11029617" cy="998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 rot="5400000">
            <a:off x="4269976" y="-1352783"/>
            <a:ext cx="3652047" cy="11029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598" lvl="0" marL="457200" algn="l">
              <a:lnSpc>
                <a:spcPct val="110000"/>
              </a:lnSpc>
              <a:spcBef>
                <a:spcPts val="380"/>
              </a:spcBef>
              <a:spcAft>
                <a:spcPts val="0"/>
              </a:spcAft>
              <a:buSzPts val="1748"/>
              <a:buChar char="◼"/>
              <a:defRPr/>
            </a:lvl1pPr>
            <a:lvl2pPr indent="-327914" lvl="1" marL="914400" algn="l">
              <a:spcBef>
                <a:spcPts val="600"/>
              </a:spcBef>
              <a:spcAft>
                <a:spcPts val="0"/>
              </a:spcAft>
              <a:buSzPts val="1564"/>
              <a:buChar char="◼"/>
              <a:defRPr/>
            </a:lvl2pPr>
            <a:lvl3pPr indent="-316230" lvl="2" marL="1371600" algn="l">
              <a:spcBef>
                <a:spcPts val="600"/>
              </a:spcBef>
              <a:spcAft>
                <a:spcPts val="0"/>
              </a:spcAft>
              <a:buSzPts val="1380"/>
              <a:buChar char="◼"/>
              <a:defRPr/>
            </a:lvl3pPr>
            <a:lvl4pPr indent="-304546" lvl="3" marL="1828800" algn="l">
              <a:spcBef>
                <a:spcPts val="600"/>
              </a:spcBef>
              <a:spcAft>
                <a:spcPts val="0"/>
              </a:spcAft>
              <a:buSzPts val="1196"/>
              <a:buChar char="◼"/>
              <a:defRPr/>
            </a:lvl4pPr>
            <a:lvl5pPr indent="-304545" lvl="4" marL="2286000" algn="l">
              <a:spcBef>
                <a:spcPts val="600"/>
              </a:spcBef>
              <a:spcAft>
                <a:spcPts val="0"/>
              </a:spcAft>
              <a:buSzPts val="119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4"/>
          <p:cNvSpPr txBox="1"/>
          <p:nvPr>
            <p:ph type="title"/>
          </p:nvPr>
        </p:nvSpPr>
        <p:spPr>
          <a:xfrm rot="5400000">
            <a:off x="7362637" y="1705163"/>
            <a:ext cx="4807326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wentieth Century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 rot="5400000">
            <a:off x="1952072" y="-313549"/>
            <a:ext cx="4807326" cy="716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00" name="Google Shape;100;p14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4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 txBox="1"/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Twentieth Century"/>
              <a:buNone/>
              <a:defRPr sz="36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subTitle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564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38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96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96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7"/>
          <p:cNvSpPr txBox="1"/>
          <p:nvPr>
            <p:ph type="title"/>
          </p:nvPr>
        </p:nvSpPr>
        <p:spPr>
          <a:xfrm>
            <a:off x="581193" y="2393950"/>
            <a:ext cx="11029615" cy="2147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Twentieth Century"/>
              <a:buNone/>
              <a:defRPr b="0" sz="3600" cap="none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581193" y="2228003"/>
            <a:ext cx="519476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2" type="body"/>
          </p:nvPr>
        </p:nvSpPr>
        <p:spPr>
          <a:xfrm>
            <a:off x="6416039" y="2228003"/>
            <a:ext cx="5194769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581191" y="2250891"/>
            <a:ext cx="5194769" cy="557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40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581194" y="2926052"/>
            <a:ext cx="5194766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3" type="body"/>
          </p:nvPr>
        </p:nvSpPr>
        <p:spPr>
          <a:xfrm>
            <a:off x="6416039" y="2250892"/>
            <a:ext cx="5194770" cy="553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66" name="Google Shape;66;p9"/>
          <p:cNvSpPr txBox="1"/>
          <p:nvPr>
            <p:ph idx="4" type="body"/>
          </p:nvPr>
        </p:nvSpPr>
        <p:spPr>
          <a:xfrm>
            <a:off x="6416037" y="2926052"/>
            <a:ext cx="5194771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/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1"/>
          <p:cNvSpPr txBox="1"/>
          <p:nvPr>
            <p:ph type="title"/>
          </p:nvPr>
        </p:nvSpPr>
        <p:spPr>
          <a:xfrm>
            <a:off x="767857" y="933450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0" sz="24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4900928" y="1179829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544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2" type="body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>
            <a:off x="7605951" y="645691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581192" y="645259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10558300" y="645691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Twentieth Century"/>
              <a:buNone/>
              <a:defRPr b="0" i="0" sz="3200" u="none" cap="none" strike="noStrik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9598" lvl="0" marL="457200" marR="0" rtl="0" algn="l">
              <a:lnSpc>
                <a:spcPct val="11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748"/>
              <a:buFont typeface="Noto Sans Symbols"/>
              <a:buChar char="◼"/>
              <a:defRPr b="0" i="0" sz="1900" u="none" cap="none" strike="noStrik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27914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  <a:defRPr b="0" i="0" sz="1700" u="none" cap="none" strike="noStrik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1623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Noto Sans Symbols"/>
              <a:buChar char="◼"/>
              <a:defRPr b="0" i="0" sz="1500" u="none" cap="none" strike="noStrik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04546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96"/>
              <a:buFont typeface="Noto Sans Symbols"/>
              <a:buChar char="◼"/>
              <a:defRPr b="0" i="0" sz="1300" u="none" cap="none" strike="noStrik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0454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96"/>
              <a:buFont typeface="Noto Sans Symbols"/>
              <a:buChar char="◼"/>
              <a:defRPr b="0" i="0" sz="1300" u="none" cap="none" strike="noStrik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wentieth Century"/>
              <a:buNone/>
              <a:defRPr b="0" i="0" sz="32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9598" lvl="0" marL="457200" marR="0" rtl="0" algn="l">
              <a:lnSpc>
                <a:spcPct val="11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748"/>
              <a:buFont typeface="Noto Sans Symbols"/>
              <a:buChar char="◼"/>
              <a:defRPr b="0" i="0" sz="19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27914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  <a:defRPr b="0" i="0" sz="17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1623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Noto Sans Symbols"/>
              <a:buChar char="◼"/>
              <a:defRPr b="0" i="0" sz="15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04546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96"/>
              <a:buFont typeface="Noto Sans Symbols"/>
              <a:buChar char="◼"/>
              <a:defRPr b="0" i="0" sz="13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0454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96"/>
              <a:buFont typeface="Noto Sans Symbols"/>
              <a:buChar char="◼"/>
              <a:defRPr b="0" i="0" sz="13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9.jp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8.jpg"/><Relationship Id="rId5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5"/>
          <p:cNvSpPr txBox="1"/>
          <p:nvPr>
            <p:ph type="ctrTitle"/>
          </p:nvPr>
        </p:nvSpPr>
        <p:spPr>
          <a:xfrm>
            <a:off x="638620" y="863695"/>
            <a:ext cx="3511233" cy="3779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pl-PL">
                <a:solidFill>
                  <a:schemeClr val="lt1"/>
                </a:solidFill>
              </a:rPr>
              <a:t>HEALTHY FOOD IN MY LIFE</a:t>
            </a:r>
            <a:endParaRPr/>
          </a:p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638621" y="4739780"/>
            <a:ext cx="3511233" cy="114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24"/>
              <a:buNone/>
            </a:pPr>
            <a:r>
              <a:rPr lang="pl-PL" sz="2200"/>
              <a:t>BY NATALIA ZYCHAL 5A</a:t>
            </a: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Obraz zawierający stół, żywność, różny, talerz&#10;&#10;Opis wygenerowany przy bardzo wysokim poziomie pewności" id="115" name="Google Shape;115;p15"/>
          <p:cNvPicPr preferRelativeResize="0"/>
          <p:nvPr/>
        </p:nvPicPr>
        <p:blipFill rotWithShape="1">
          <a:blip r:embed="rId3">
            <a:alphaModFix/>
          </a:blip>
          <a:srcRect b="1" l="2104" r="2274" t="0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az zawierający tkanina, zasłona&#10;&#10;Opis wygenerowany przy bardzo wysokim poziomie pewności" id="192" name="Google Shape;19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750" y="-143974"/>
            <a:ext cx="12203499" cy="700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 txBox="1"/>
          <p:nvPr/>
        </p:nvSpPr>
        <p:spPr>
          <a:xfrm>
            <a:off x="2625305" y="123645"/>
            <a:ext cx="764587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>
                <a:solidFill>
                  <a:srgbClr val="002060"/>
                </a:solidFill>
                <a:highlight>
                  <a:srgbClr val="C0C0C0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So, that's all I hope you like my presentation.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>
                <a:solidFill>
                  <a:srgbClr val="002060"/>
                </a:solidFill>
                <a:highlight>
                  <a:srgbClr val="C0C0C0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Bye! Have a nice day/night! :D</a:t>
            </a:r>
            <a:endParaRPr/>
          </a:p>
        </p:txBody>
      </p:sp>
      <p:sp>
        <p:nvSpPr>
          <p:cNvPr id="194" name="Google Shape;194;p24"/>
          <p:cNvSpPr txBox="1"/>
          <p:nvPr/>
        </p:nvSpPr>
        <p:spPr>
          <a:xfrm>
            <a:off x="3127615" y="1546105"/>
            <a:ext cx="27432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</a:t>
            </a:r>
            <a:endParaRPr/>
          </a:p>
        </p:txBody>
      </p:sp>
      <p:sp>
        <p:nvSpPr>
          <p:cNvPr id="195" name="Google Shape;195;p24"/>
          <p:cNvSpPr txBox="1"/>
          <p:nvPr/>
        </p:nvSpPr>
        <p:spPr>
          <a:xfrm>
            <a:off x="6735433" y="1602716"/>
            <a:ext cx="27432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</a:t>
            </a:r>
            <a:endParaRPr/>
          </a:p>
        </p:txBody>
      </p:sp>
      <p:sp>
        <p:nvSpPr>
          <p:cNvPr id="196" name="Google Shape;196;p24"/>
          <p:cNvSpPr txBox="1"/>
          <p:nvPr/>
        </p:nvSpPr>
        <p:spPr>
          <a:xfrm rot="5580000">
            <a:off x="3801553" y="4477289"/>
            <a:ext cx="27432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51821" y="457200"/>
            <a:ext cx="11306287" cy="79538"/>
          </a:xfrm>
          <a:prstGeom prst="rect">
            <a:avLst/>
          </a:prstGeom>
          <a:solidFill>
            <a:srgbClr val="D095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Obraz zawierający drewniane, zewnętrzne, budynek, płot&#10;&#10;Opis wygenerowany przy bardzo wysokim poziomie pewności" id="203" name="Google Shape;203;p25"/>
          <p:cNvPicPr preferRelativeResize="0"/>
          <p:nvPr/>
        </p:nvPicPr>
        <p:blipFill rotWithShape="1">
          <a:blip r:embed="rId3">
            <a:alphaModFix/>
          </a:blip>
          <a:srcRect b="18503" l="0" r="0" t="32222"/>
          <a:stretch/>
        </p:blipFill>
        <p:spPr>
          <a:xfrm>
            <a:off x="-123273" y="-46646"/>
            <a:ext cx="12283946" cy="696566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 txBox="1"/>
          <p:nvPr/>
        </p:nvSpPr>
        <p:spPr>
          <a:xfrm>
            <a:off x="238664" y="-5751"/>
            <a:ext cx="3850256" cy="830997"/>
          </a:xfrm>
          <a:prstGeom prst="rect">
            <a:avLst/>
          </a:prstGeom>
          <a:solidFill>
            <a:srgbClr val="ECD4BD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Pages I used:</a:t>
            </a:r>
            <a:endParaRPr/>
          </a:p>
        </p:txBody>
      </p:sp>
      <p:sp>
        <p:nvSpPr>
          <p:cNvPr id="205" name="Google Shape;205;p25"/>
          <p:cNvSpPr txBox="1"/>
          <p:nvPr/>
        </p:nvSpPr>
        <p:spPr>
          <a:xfrm>
            <a:off x="238665" y="1288212"/>
            <a:ext cx="1182968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ttps://www.google.de/search?q=%C5%82adne+t%C5%82o&amp;tbm=isch&amp;ved=2ahUKEwjQzu3mmMDoAhWOCHcKHSsCAxwQ2-cCegQIABAA&amp;oq=%C5%82adne+t%C5%82o&amp;gs_lcp=CgNpbWcQAzICCAAyBAgAEB4yBAgAEB4yBAgAEB4yBAgAEB4yBAgAEB4yBAgAEB4yBAgAEB4yBAgAEB4yBAgAEB5QwxpYwxpgkh1oAHAAeACAAUyIAUySAQExmAEAoAEBqgELZ3dzLXdpei1pbWc&amp;sclient=img&amp;ei=2diAXpD-GI6R3AOrhIzgAQ&amp;gl=de&amp;hl=de#imgrc=O0rRnQ4HP1jaiM</a:t>
            </a:r>
            <a:endParaRPr/>
          </a:p>
        </p:txBody>
      </p:sp>
      <p:sp>
        <p:nvSpPr>
          <p:cNvPr id="206" name="Google Shape;206;p25"/>
          <p:cNvSpPr txBox="1"/>
          <p:nvPr/>
        </p:nvSpPr>
        <p:spPr>
          <a:xfrm>
            <a:off x="238664" y="3200400"/>
            <a:ext cx="1158527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https://www.google.de/search?q=bia%C5%82e+t%C5%82o&amp;hl=de&amp;gl=de&amp;source=lnms&amp;tbm=isch&amp;sa=X&amp;ved=2ahUKEwint761nMDoAhVNy6QKHVbPDTcQ_AUoAXoECAsQAw#imgrc=9H6VWj9CxWmaDM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238665" y="2610929"/>
            <a:ext cx="116284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https://www.google.de/search?q=vegetables&amp;hl=de&amp;gl=de&amp;tbm=isch&amp;source=lnms&amp;sa=X&amp;ved=0ahUKEwjuitTpnMDoAhVmsYsKHXNeDMEQ_AUIxAEoAQ&amp;biw=1366&amp;bih=623#imgrc=64x4kWbGZrGSaM&amp;imgdii=LjdYg0Y4HocvCM</a:t>
            </a:r>
            <a:endParaRPr/>
          </a:p>
        </p:txBody>
      </p:sp>
      <p:sp>
        <p:nvSpPr>
          <p:cNvPr id="208" name="Google Shape;208;p25"/>
          <p:cNvSpPr txBox="1"/>
          <p:nvPr/>
        </p:nvSpPr>
        <p:spPr>
          <a:xfrm>
            <a:off x="4149306" y="-5751"/>
            <a:ext cx="80484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https://www.google.de/search?q=unicorn&amp;tbm=isch#imgrc=RxedXvO7LoQGdM</a:t>
            </a:r>
            <a:endParaRPr/>
          </a:p>
        </p:txBody>
      </p:sp>
      <p:sp>
        <p:nvSpPr>
          <p:cNvPr id="209" name="Google Shape;209;p25"/>
          <p:cNvSpPr txBox="1"/>
          <p:nvPr/>
        </p:nvSpPr>
        <p:spPr>
          <a:xfrm>
            <a:off x="4149306" y="353683"/>
            <a:ext cx="78327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https://www.google.de/search?q=dairy&amp;tbm=isch#imgrc=wvSpwGfsPDAx6M</a:t>
            </a:r>
            <a:endParaRPr/>
          </a:p>
        </p:txBody>
      </p:sp>
      <p:sp>
        <p:nvSpPr>
          <p:cNvPr id="210" name="Google Shape;210;p25"/>
          <p:cNvSpPr txBox="1"/>
          <p:nvPr/>
        </p:nvSpPr>
        <p:spPr>
          <a:xfrm>
            <a:off x="238665" y="1029419"/>
            <a:ext cx="80340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https://www.google.de/search?q=Fruits&amp;tbm=isch#imgrc=irdmsygEt6tyqM</a:t>
            </a:r>
            <a:endParaRPr/>
          </a:p>
        </p:txBody>
      </p:sp>
      <p:sp>
        <p:nvSpPr>
          <p:cNvPr id="211" name="Google Shape;211;p25"/>
          <p:cNvSpPr txBox="1"/>
          <p:nvPr/>
        </p:nvSpPr>
        <p:spPr>
          <a:xfrm>
            <a:off x="238665" y="813759"/>
            <a:ext cx="91411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https://www.google.de/search?q=Happy%20Stickman&amp;tbm=isch#imgrc=S8S-qqFGqvH_2M</a:t>
            </a:r>
            <a:endParaRPr/>
          </a:p>
        </p:txBody>
      </p:sp>
      <p:sp>
        <p:nvSpPr>
          <p:cNvPr id="212" name="Google Shape;212;p25"/>
          <p:cNvSpPr txBox="1"/>
          <p:nvPr/>
        </p:nvSpPr>
        <p:spPr>
          <a:xfrm>
            <a:off x="238663" y="4278702"/>
            <a:ext cx="1182969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ttps://www.google.de/search?q=vegetables+names+in+British&amp;tbm=isch&amp;ved=2ahUKEwjH9vSopcDoAhVNW5oKHYxDDQUQ2-cCegQIABAA&amp;oq=vegetables+names+in+British&amp;gs_lcp=CgNpbWcQAzoECAAQE1D9SVi4YmD5ZWgAcAB4AIABZIgB7QaSAQQxMC4xmAEAoAEBqgELZ3dzLXdpei1pbWc&amp;sclient=img&amp;ei=-eWAXoeWCs226QSMh7Uo</a:t>
            </a:r>
            <a:endParaRPr/>
          </a:p>
        </p:txBody>
      </p:sp>
      <p:sp>
        <p:nvSpPr>
          <p:cNvPr id="213" name="Google Shape;213;p25"/>
          <p:cNvSpPr txBox="1"/>
          <p:nvPr/>
        </p:nvSpPr>
        <p:spPr>
          <a:xfrm>
            <a:off x="94891" y="5428891"/>
            <a:ext cx="117721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9EEE4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Obraz zawierający żywność, warzywo, stół, owoce&#10;&#10;Opis wygenerowany przy bardzo wysokim poziomie pewności" id="121" name="Google Shape;121;p16"/>
          <p:cNvPicPr preferRelativeResize="0"/>
          <p:nvPr/>
        </p:nvPicPr>
        <p:blipFill rotWithShape="1">
          <a:blip r:embed="rId3">
            <a:alphaModFix/>
          </a:blip>
          <a:srcRect b="-1" l="13427" r="-1" t="0"/>
          <a:stretch/>
        </p:blipFill>
        <p:spPr>
          <a:xfrm>
            <a:off x="446533" y="457201"/>
            <a:ext cx="7595655" cy="585645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/>
          <p:nvPr/>
        </p:nvSpPr>
        <p:spPr>
          <a:xfrm>
            <a:off x="8129873" y="457202"/>
            <a:ext cx="3615593" cy="5859734"/>
          </a:xfrm>
          <a:prstGeom prst="rect">
            <a:avLst/>
          </a:prstGeom>
          <a:solidFill>
            <a:srgbClr val="D095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8764438" y="770626"/>
            <a:ext cx="27432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32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First, let's start with the fruit! :D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az zawierający śnieg, samolot, mężczyzna, duży&#10;&#10;Opis wygenerowany przy bardzo wysokim poziomie pewności" id="128" name="Google Shape;128;p17"/>
          <p:cNvPicPr preferRelativeResize="0"/>
          <p:nvPr/>
        </p:nvPicPr>
        <p:blipFill rotWithShape="1">
          <a:blip r:embed="rId3">
            <a:alphaModFix/>
          </a:blip>
          <a:srcRect b="0" l="0" r="0" t="15413"/>
          <a:stretch/>
        </p:blipFill>
        <p:spPr>
          <a:xfrm>
            <a:off x="20" y="-43122"/>
            <a:ext cx="12191980" cy="766312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/>
        </p:nvSpPr>
        <p:spPr>
          <a:xfrm>
            <a:off x="952434" y="1266136"/>
            <a:ext cx="4023360" cy="28022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3098860" y="180256"/>
            <a:ext cx="50435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Some fruit I eat: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308754" y="898225"/>
            <a:ext cx="2743200" cy="6494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Watermelons</a:t>
            </a:r>
            <a:endParaRPr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Apples</a:t>
            </a:r>
            <a:endParaRPr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Mangos</a:t>
            </a:r>
            <a:endParaRPr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Strawberries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Redberries</a:t>
            </a:r>
            <a:endParaRPr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Blueberries</a:t>
            </a:r>
            <a:endParaRPr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Oranges</a:t>
            </a:r>
            <a:endParaRPr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Cherries</a:t>
            </a:r>
            <a:endParaRPr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Nectarines</a:t>
            </a:r>
            <a:endParaRPr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Grapes</a:t>
            </a:r>
            <a:endParaRPr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Plums</a:t>
            </a:r>
            <a:endParaRPr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Raspberries</a:t>
            </a:r>
            <a:endParaRPr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4031591" y="897328"/>
            <a:ext cx="2743200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Pears</a:t>
            </a:r>
            <a:endParaRPr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Lemons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Limes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Avocados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Melons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Coconuts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Pineapples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Peaches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Kiwis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Mandarins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Bananas</a:t>
            </a:r>
            <a:endParaRPr/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Obraz zawierający owoce, żywność&#10;&#10;Opis wygenerowany przy bardzo wysokim poziomie pewności" id="133" name="Google Shape;13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6255" y="465827"/>
            <a:ext cx="4896207" cy="657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50238" y="710241"/>
            <a:ext cx="386240" cy="47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6610" y="5572"/>
            <a:ext cx="12190202" cy="694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/>
        </p:nvSpPr>
        <p:spPr>
          <a:xfrm>
            <a:off x="2452778" y="109268"/>
            <a:ext cx="892546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Now it's time for vegetables I eat! Yay!</a:t>
            </a:r>
            <a:endParaRPr/>
          </a:p>
        </p:txBody>
      </p:sp>
      <p:pic>
        <p:nvPicPr>
          <p:cNvPr descr="Obraz zawierający żywność&#10;&#10;Opis wygenerowany przy bardzo wysokim poziomie pewności" id="141" name="Google Shape;14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3156" y="831552"/>
            <a:ext cx="10435084" cy="6028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451821" y="457200"/>
            <a:ext cx="11306287" cy="79538"/>
          </a:xfrm>
          <a:prstGeom prst="rect">
            <a:avLst/>
          </a:prstGeom>
          <a:solidFill>
            <a:srgbClr val="D095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Obraz zawierający deszcz&#10;&#10;Opis wygenerowany przy bardzo wysokim poziomie pewności" id="148" name="Google Shape;148;p19"/>
          <p:cNvPicPr preferRelativeResize="0"/>
          <p:nvPr/>
        </p:nvPicPr>
        <p:blipFill rotWithShape="1">
          <a:blip r:embed="rId3">
            <a:alphaModFix/>
          </a:blip>
          <a:srcRect b="7771" l="0" r="1" t="34597"/>
          <a:stretch/>
        </p:blipFill>
        <p:spPr>
          <a:xfrm>
            <a:off x="6122" y="-46646"/>
            <a:ext cx="12183304" cy="690816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/>
          <p:nvPr/>
        </p:nvSpPr>
        <p:spPr>
          <a:xfrm>
            <a:off x="3602966" y="-5751"/>
            <a:ext cx="5518030" cy="58477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>
                <a:solidFill>
                  <a:srgbClr val="7030A0"/>
                </a:solidFill>
                <a:highlight>
                  <a:srgbClr val="C0C0C0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A little bit of vegetables I eat:</a:t>
            </a: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784105" y="985388"/>
            <a:ext cx="2743200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Carrots</a:t>
            </a:r>
            <a:endParaRPr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Cucumbers</a:t>
            </a:r>
            <a:endParaRPr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Beetroots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Corns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Salad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Lettuce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Potatoes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Tomatoes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Pumpkins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Radish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Pepper</a:t>
            </a:r>
            <a:endParaRPr/>
          </a:p>
        </p:txBody>
      </p:sp>
      <p:sp>
        <p:nvSpPr>
          <p:cNvPr id="151" name="Google Shape;151;p19"/>
          <p:cNvSpPr txBox="1"/>
          <p:nvPr/>
        </p:nvSpPr>
        <p:spPr>
          <a:xfrm>
            <a:off x="5083834" y="1029419"/>
            <a:ext cx="27432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Cauliflower</a:t>
            </a:r>
            <a:endParaRPr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Mushrooms</a:t>
            </a:r>
            <a:endParaRPr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Beans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Onion</a:t>
            </a:r>
            <a:endParaRPr/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Obraz zawierający żywność, pomieszczenie&#10;&#10;Opis wygenerowany przy bardzo wysokim poziomie pewności" id="152" name="Google Shape;15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29571" y="897147"/>
            <a:ext cx="4467877" cy="5854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az zawierający kolorowy, tort, patrzenie, siedzi&#10;&#10;Opis wygenerowany przy bardzo wysokim poziomie pewności" id="157" name="Google Shape;157;p20"/>
          <p:cNvPicPr preferRelativeResize="0"/>
          <p:nvPr/>
        </p:nvPicPr>
        <p:blipFill rotWithShape="1">
          <a:blip r:embed="rId3">
            <a:alphaModFix/>
          </a:blip>
          <a:srcRect b="38152" l="0" r="0" t="168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budynek, kopuła, jasne, biały&#10;&#10;Opis wygenerowany przy bardzo wysokim poziomie pewności" id="158" name="Google Shape;15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2814" y="1438"/>
            <a:ext cx="6927011" cy="97478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 txBox="1"/>
          <p:nvPr/>
        </p:nvSpPr>
        <p:spPr>
          <a:xfrm>
            <a:off x="2682815" y="8626"/>
            <a:ext cx="692701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Now some types of dairy I eat. Wooho!</a:t>
            </a:r>
            <a:endParaRPr/>
          </a:p>
        </p:txBody>
      </p:sp>
      <p:pic>
        <p:nvPicPr>
          <p:cNvPr descr="Obraz zawierający żywność&#10;&#10;Opis wygenerowany przy bardzo wysokim poziomie pewności" id="160" name="Google Shape;16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6212" y="2109535"/>
            <a:ext cx="4109047" cy="2739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Obraz zawierający biały, łóżko, kot, czarny&#10;&#10;Opis wygenerowany przy bardzo wysokim poziomie pewności" id="166" name="Google Shape;16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6782" y="-75401"/>
            <a:ext cx="12414959" cy="705193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 txBox="1"/>
          <p:nvPr/>
        </p:nvSpPr>
        <p:spPr>
          <a:xfrm>
            <a:off x="4724400" y="3200400"/>
            <a:ext cx="340455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3990256" y="108369"/>
            <a:ext cx="390776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Now some dairy I eat:</a:t>
            </a:r>
            <a:endParaRPr/>
          </a:p>
        </p:txBody>
      </p:sp>
      <p:sp>
        <p:nvSpPr>
          <p:cNvPr id="169" name="Google Shape;169;p21"/>
          <p:cNvSpPr txBox="1"/>
          <p:nvPr/>
        </p:nvSpPr>
        <p:spPr>
          <a:xfrm>
            <a:off x="1243282" y="251244"/>
            <a:ext cx="2743200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Milk</a:t>
            </a:r>
            <a:endParaRPr sz="3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Cheese</a:t>
            </a:r>
            <a:endParaRPr sz="3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Curd</a:t>
            </a:r>
            <a:endParaRPr sz="3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Mozzarella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Camembert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Yoghurt</a:t>
            </a:r>
            <a:endParaRPr sz="3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Eggs</a:t>
            </a:r>
            <a:endParaRPr/>
          </a:p>
          <a:p>
            <a:pPr indent="-825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Obraz zawierający samochód, stół, zewnętrzne, kawa&#10;&#10;Opis wygenerowany przy bardzo wysokim poziomie pewności" id="170" name="Google Shape;17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0013" y="1018995"/>
            <a:ext cx="7862617" cy="5682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trawa, zewnętrzne, krowa, ssak&#10;&#10;Opis wygenerowany przy bardzo wysokim poziomie pewności" id="171" name="Google Shape;17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136" y="3922193"/>
            <a:ext cx="4065915" cy="278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az zawierający biały, zamknąć, czerwony, duży&#10;&#10;Opis wygenerowany przy bardzo wysokim poziomie pewności" id="176" name="Google Shape;176;p22"/>
          <p:cNvPicPr preferRelativeResize="0"/>
          <p:nvPr/>
        </p:nvPicPr>
        <p:blipFill rotWithShape="1">
          <a:blip r:embed="rId3">
            <a:alphaModFix/>
          </a:blip>
          <a:srcRect b="24347" l="0" r="0" t="194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 txBox="1"/>
          <p:nvPr/>
        </p:nvSpPr>
        <p:spPr>
          <a:xfrm>
            <a:off x="3646098" y="181155"/>
            <a:ext cx="4727275" cy="584775"/>
          </a:xfrm>
          <a:prstGeom prst="rect">
            <a:avLst/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Now types of meat I eat. :D</a:t>
            </a:r>
            <a:endParaRPr/>
          </a:p>
        </p:txBody>
      </p:sp>
      <p:pic>
        <p:nvPicPr>
          <p:cNvPr id="178" name="Google Shape;178;p22"/>
          <p:cNvPicPr preferRelativeResize="0"/>
          <p:nvPr/>
        </p:nvPicPr>
        <p:blipFill/>
        <p:spPr>
          <a:xfrm>
            <a:off x="3428103" y="903149"/>
            <a:ext cx="5723982" cy="589996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az zawierający wewnątrz, tkanina, zasłona, dywanik&#10;&#10;Opis wygenerowany przy bardzo wysokim poziomie pewności" id="183" name="Google Shape;183;p23"/>
          <p:cNvPicPr preferRelativeResize="0"/>
          <p:nvPr/>
        </p:nvPicPr>
        <p:blipFill rotWithShape="1">
          <a:blip r:embed="rId3">
            <a:alphaModFix/>
          </a:blip>
          <a:srcRect b="7843" l="0" r="0" t="357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 txBox="1"/>
          <p:nvPr/>
        </p:nvSpPr>
        <p:spPr>
          <a:xfrm>
            <a:off x="4077419" y="94891"/>
            <a:ext cx="3533954" cy="584775"/>
          </a:xfrm>
          <a:prstGeom prst="rect">
            <a:avLst/>
          </a:prstGeom>
          <a:solidFill>
            <a:srgbClr val="F5E9DD"/>
          </a:solidFill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>
                <a:solidFill>
                  <a:srgbClr val="75492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Types of meat I eat:</a:t>
            </a:r>
            <a:endParaRPr/>
          </a:p>
        </p:txBody>
      </p:sp>
      <p:sp>
        <p:nvSpPr>
          <p:cNvPr id="185" name="Google Shape;185;p23"/>
          <p:cNvSpPr txBox="1"/>
          <p:nvPr/>
        </p:nvSpPr>
        <p:spPr>
          <a:xfrm>
            <a:off x="855992" y="1014143"/>
            <a:ext cx="2743200" cy="1077218"/>
          </a:xfrm>
          <a:prstGeom prst="rect">
            <a:avLst/>
          </a:prstGeom>
          <a:solidFill>
            <a:srgbClr val="E2BE9E"/>
          </a:solidFill>
          <a:ln cap="flat" cmpd="sng" w="9525">
            <a:solidFill>
              <a:srgbClr val="5752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DCEFE7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rgbClr val="DCEFE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Chicken</a:t>
            </a:r>
            <a:endParaRPr sz="3200">
              <a:solidFill>
                <a:srgbClr val="DCEFE7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DCEFE7"/>
              </a:buClr>
              <a:buSzPts val="3200"/>
              <a:buFont typeface="Arial"/>
              <a:buChar char="•"/>
            </a:pPr>
            <a:r>
              <a:rPr lang="pl-PL" sz="3200">
                <a:solidFill>
                  <a:srgbClr val="DCEFE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Ham</a:t>
            </a:r>
            <a:endParaRPr/>
          </a:p>
        </p:txBody>
      </p:sp>
      <p:pic>
        <p:nvPicPr>
          <p:cNvPr descr="Obraz zawierający talerz, żywność, stół, wewnątrz&#10;&#10;Opis wygenerowany przy bardzo wysokim poziomie pewności" id="186" name="Google Shape;18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8928" y="761282"/>
            <a:ext cx="5906218" cy="3897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żywność, stół, talerz, owoce&#10;&#10;Opis wygenerowany przy bardzo wysokim poziomie pewności" id="187" name="Google Shape;18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5004" y="2661250"/>
            <a:ext cx="4626633" cy="3735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videndVTI">
  <a:themeElements>
    <a:clrScheme name="AnalogousFromLightSeedRightStep">
      <a:dk1>
        <a:srgbClr val="000000"/>
      </a:dk1>
      <a:lt1>
        <a:srgbClr val="FFFFFF"/>
      </a:lt1>
      <a:dk2>
        <a:srgbClr val="313820"/>
      </a:dk2>
      <a:lt2>
        <a:srgbClr val="E2E5E8"/>
      </a:lt2>
      <a:accent1>
        <a:srgbClr val="D09560"/>
      </a:accent1>
      <a:accent2>
        <a:srgbClr val="AEA455"/>
      </a:accent2>
      <a:accent3>
        <a:srgbClr val="95AA65"/>
      </a:accent3>
      <a:accent4>
        <a:srgbClr val="70B257"/>
      </a:accent4>
      <a:accent5>
        <a:srgbClr val="5DB369"/>
      </a:accent5>
      <a:accent6>
        <a:srgbClr val="56B189"/>
      </a:accent6>
      <a:hlink>
        <a:srgbClr val="5E85A8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ividendVTI">
  <a:themeElements>
    <a:clrScheme name="AnalogousFromLightSeedRightStep">
      <a:dk1>
        <a:srgbClr val="000000"/>
      </a:dk1>
      <a:lt1>
        <a:srgbClr val="FFFFFF"/>
      </a:lt1>
      <a:dk2>
        <a:srgbClr val="313820"/>
      </a:dk2>
      <a:lt2>
        <a:srgbClr val="E2E5E8"/>
      </a:lt2>
      <a:accent1>
        <a:srgbClr val="D09560"/>
      </a:accent1>
      <a:accent2>
        <a:srgbClr val="AEA455"/>
      </a:accent2>
      <a:accent3>
        <a:srgbClr val="95AA65"/>
      </a:accent3>
      <a:accent4>
        <a:srgbClr val="70B257"/>
      </a:accent4>
      <a:accent5>
        <a:srgbClr val="5DB369"/>
      </a:accent5>
      <a:accent6>
        <a:srgbClr val="56B189"/>
      </a:accent6>
      <a:hlink>
        <a:srgbClr val="5E85A8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